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3" roundtripDataSignature="AMtx7mgfofPpkTf3XebAwrFllS8lE1Vd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8168d36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88168d36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5493275" y="1209900"/>
            <a:ext cx="37074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Semantic Folding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/>
        </p:nvSpPr>
        <p:spPr>
          <a:xfrm>
            <a:off x="159301" y="1641798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 real-world applications do you think Semantic Folding can be useful for?</a:t>
            </a:r>
            <a:endParaRPr/>
          </a:p>
        </p:txBody>
      </p:sp>
      <p:pic>
        <p:nvPicPr>
          <p:cNvPr id="134" name="Google Shape;1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344" y="904680"/>
            <a:ext cx="4192687" cy="314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106426" y="1098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Several Applications of Semantic Folding</a:t>
            </a:r>
            <a:endParaRPr/>
          </a:p>
        </p:txBody>
      </p:sp>
      <p:sp>
        <p:nvSpPr>
          <p:cNvPr id="140" name="Google Shape;140;p11"/>
          <p:cNvSpPr txBox="1"/>
          <p:nvPr>
            <p:ph idx="1" type="body"/>
          </p:nvPr>
        </p:nvSpPr>
        <p:spPr>
          <a:xfrm>
            <a:off x="106426" y="68251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Comprehending documents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Detecting anomalies in data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Psychological Therapy</a:t>
            </a:r>
            <a:endParaRPr/>
          </a:p>
        </p:txBody>
      </p:sp>
      <p:pic>
        <p:nvPicPr>
          <p:cNvPr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5551" y="682512"/>
            <a:ext cx="4960096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0196" y="2787537"/>
            <a:ext cx="4885451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title"/>
          </p:nvPr>
        </p:nvSpPr>
        <p:spPr>
          <a:xfrm>
            <a:off x="134418" y="1277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Presentation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References</a:t>
            </a:r>
            <a:br>
              <a:rPr lang="en-US"/>
            </a:br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17" y="700484"/>
            <a:ext cx="4334945" cy="428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8168d3650_0_0"/>
          <p:cNvSpPr txBox="1"/>
          <p:nvPr>
            <p:ph type="title"/>
          </p:nvPr>
        </p:nvSpPr>
        <p:spPr>
          <a:xfrm>
            <a:off x="134418" y="1277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Worksheet and Code References</a:t>
            </a:r>
            <a:br>
              <a:rPr lang="en-US"/>
            </a:br>
            <a:endParaRPr/>
          </a:p>
        </p:txBody>
      </p:sp>
      <p:pic>
        <p:nvPicPr>
          <p:cNvPr id="154" name="Google Shape;154;g288168d365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25" y="784059"/>
            <a:ext cx="4467299" cy="4138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65995" y="40072"/>
            <a:ext cx="4045200" cy="11668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r>
              <a:rPr lang="en-US" sz="3600"/>
              <a:t>Why Talk About Semantic Folding?</a:t>
            </a:r>
            <a:endParaRPr/>
          </a:p>
        </p:txBody>
      </p:sp>
      <p:sp>
        <p:nvSpPr>
          <p:cNvPr id="60" name="Google Shape;60;p2"/>
          <p:cNvSpPr txBox="1"/>
          <p:nvPr>
            <p:ph idx="2" type="body"/>
          </p:nvPr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9210" y="1340902"/>
            <a:ext cx="3772142" cy="246169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/>
        </p:nvSpPr>
        <p:spPr>
          <a:xfrm>
            <a:off x="373905" y="1486885"/>
            <a:ext cx="3079102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Approach Than a Large Language Model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Doesn’t make any predictions using large data sets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tuning necessary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little computing power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/>
        </p:nvSpPr>
        <p:spPr>
          <a:xfrm>
            <a:off x="159301" y="1682062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 you think we can implement such an NLP model?</a:t>
            </a: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4038" y="845586"/>
            <a:ext cx="3290207" cy="329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Background Information on Semantic Folding</a:t>
            </a:r>
            <a:endParaRPr/>
          </a:p>
        </p:txBody>
      </p:sp>
      <p:sp>
        <p:nvSpPr>
          <p:cNvPr id="74" name="Google Shape;74;p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Douglas R. Hofstadter (cognitive scientist)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>
                <a:solidFill>
                  <a:schemeClr val="dk1"/>
                </a:solidFill>
              </a:rPr>
              <a:t>Theorized that the human brain makes sense of the world through analogies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1400">
                <a:solidFill>
                  <a:schemeClr val="dk1"/>
                </a:solidFill>
              </a:rPr>
              <a:t>“Laptop” vs. “Computer”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>
                <a:solidFill>
                  <a:schemeClr val="dk1"/>
                </a:solidFill>
              </a:rPr>
              <a:t>Identifying new phenomena based on known similarities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i="1" lang="en-US">
                <a:solidFill>
                  <a:schemeClr val="dk1"/>
                </a:solidFill>
                <a:highlight>
                  <a:srgbClr val="FFFF00"/>
                </a:highlight>
              </a:rPr>
              <a:t>Mapping the way the human brain thinks to a machine</a:t>
            </a:r>
            <a:endParaRPr/>
          </a:p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9325" y="1345275"/>
            <a:ext cx="4438150" cy="20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idx="1" type="body"/>
          </p:nvPr>
        </p:nvSpPr>
        <p:spPr>
          <a:xfrm>
            <a:off x="156875" y="180525"/>
            <a:ext cx="85206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Converting text into a fingerprint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75" y="1605425"/>
            <a:ext cx="5272651" cy="29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175" y="1605425"/>
            <a:ext cx="2718290" cy="29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 txBox="1"/>
          <p:nvPr/>
        </p:nvSpPr>
        <p:spPr>
          <a:xfrm>
            <a:off x="1820600" y="1022575"/>
            <a:ext cx="9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 word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6853925" y="1022575"/>
            <a:ext cx="9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2+ words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51300" y="9979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Setting Up the Semantic Folding Model</a:t>
            </a:r>
            <a:endParaRPr/>
          </a:p>
        </p:txBody>
      </p:sp>
      <p:sp>
        <p:nvSpPr>
          <p:cNvPr id="90" name="Google Shape;90;p6"/>
          <p:cNvSpPr txBox="1"/>
          <p:nvPr>
            <p:ph idx="1" type="body"/>
          </p:nvPr>
        </p:nvSpPr>
        <p:spPr>
          <a:xfrm>
            <a:off x="51300" y="672492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A document(s) gets fed into the model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The document(s) get subdivided into snippets of text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The text snippets get placed on a semantic grid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4) The text snippets more semantically similar are placed closer on the semantic grid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5) Clusters get formed around semantically similar text snippets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9867" y="1046357"/>
            <a:ext cx="2792806" cy="708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6"/>
          <p:cNvCxnSpPr/>
          <p:nvPr/>
        </p:nvCxnSpPr>
        <p:spPr>
          <a:xfrm>
            <a:off x="3442996" y="1399592"/>
            <a:ext cx="1129004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3" name="Google Shape;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544" y="304018"/>
            <a:ext cx="613566" cy="7423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6"/>
          <p:cNvCxnSpPr/>
          <p:nvPr/>
        </p:nvCxnSpPr>
        <p:spPr>
          <a:xfrm>
            <a:off x="3601616" y="871939"/>
            <a:ext cx="3814186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5" name="Google Shape;9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2821" y="1793208"/>
            <a:ext cx="2406723" cy="618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6"/>
          <p:cNvCxnSpPr/>
          <p:nvPr/>
        </p:nvCxnSpPr>
        <p:spPr>
          <a:xfrm>
            <a:off x="4007498" y="2102501"/>
            <a:ext cx="96813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7" name="Google Shape;9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8709" y="2571750"/>
            <a:ext cx="1797388" cy="618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6"/>
          <p:cNvCxnSpPr/>
          <p:nvPr/>
        </p:nvCxnSpPr>
        <p:spPr>
          <a:xfrm>
            <a:off x="4051200" y="2887266"/>
            <a:ext cx="1131621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9" name="Google Shape;9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0947" y="3318511"/>
            <a:ext cx="2412911" cy="778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6"/>
          <p:cNvCxnSpPr/>
          <p:nvPr/>
        </p:nvCxnSpPr>
        <p:spPr>
          <a:xfrm>
            <a:off x="3745789" y="3590172"/>
            <a:ext cx="1229839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title"/>
          </p:nvPr>
        </p:nvSpPr>
        <p:spPr>
          <a:xfrm>
            <a:off x="0" y="904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Dealing with a Single Word As Input</a:t>
            </a:r>
            <a:endParaRPr/>
          </a:p>
        </p:txBody>
      </p:sp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115758" y="65452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A word gets passed to the model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The model checks to see if any of its text snippets contain that word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For every snippet that contains that word, the coordinates of its position on the semantic grid gets portrayed on the fingerprint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4) The model also portrays the coordinates of other words in the snippet(s) on the semantic grid as well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5) Additionally, since the snippet(s) containing that word include other words, the model assigns a context for each cluster of snippets on the fingerprint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4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All the coordinate pairs together form the unique fingerprint associated with a given word</a:t>
            </a:r>
            <a:endParaRPr/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485" y="2772093"/>
            <a:ext cx="3236551" cy="228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/>
          <p:nvPr>
            <p:ph type="title"/>
          </p:nvPr>
        </p:nvSpPr>
        <p:spPr>
          <a:xfrm>
            <a:off x="51300" y="1371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Dealing With More Than One Word As Input</a:t>
            </a:r>
            <a:endParaRPr/>
          </a:p>
        </p:txBody>
      </p:sp>
      <p:sp>
        <p:nvSpPr>
          <p:cNvPr id="113" name="Google Shape;113;p8"/>
          <p:cNvSpPr txBox="1"/>
          <p:nvPr>
            <p:ph idx="1" type="body"/>
          </p:nvPr>
        </p:nvSpPr>
        <p:spPr>
          <a:xfrm>
            <a:off x="51300" y="709814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1) A phrase, essay, etc. gets passed into the model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The model creates a separate fingerprint for every single word in the input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These fingerprints all get aggregated together into one fingerprint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4) However, the spare parts of the aggregated fingerprint only get shown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114" name="Google Shape;114;p8"/>
          <p:cNvCxnSpPr/>
          <p:nvPr/>
        </p:nvCxnSpPr>
        <p:spPr>
          <a:xfrm>
            <a:off x="3825551" y="951723"/>
            <a:ext cx="1129004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5" name="Google Shape;115;p8"/>
          <p:cNvSpPr txBox="1"/>
          <p:nvPr/>
        </p:nvSpPr>
        <p:spPr>
          <a:xfrm>
            <a:off x="5092802" y="714547"/>
            <a:ext cx="36482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Organs and pianos are musical instruments.</a:t>
            </a:r>
            <a:endParaRPr/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802" y="1340177"/>
            <a:ext cx="3221727" cy="857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8"/>
          <p:cNvCxnSpPr/>
          <p:nvPr/>
        </p:nvCxnSpPr>
        <p:spPr>
          <a:xfrm>
            <a:off x="2696547" y="1925217"/>
            <a:ext cx="2258008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8" name="Google Shape;1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5771" y="2310494"/>
            <a:ext cx="2253568" cy="857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8"/>
          <p:cNvCxnSpPr/>
          <p:nvPr/>
        </p:nvCxnSpPr>
        <p:spPr>
          <a:xfrm>
            <a:off x="3540269" y="2430455"/>
            <a:ext cx="1675543" cy="141295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0" name="Google Shape;12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0772" y="3433337"/>
            <a:ext cx="3751128" cy="11070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8"/>
          <p:cNvCxnSpPr/>
          <p:nvPr/>
        </p:nvCxnSpPr>
        <p:spPr>
          <a:xfrm>
            <a:off x="2547257" y="3403949"/>
            <a:ext cx="2127380" cy="582929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type="title"/>
          </p:nvPr>
        </p:nvSpPr>
        <p:spPr>
          <a:xfrm>
            <a:off x="106427" y="1744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Unique Advantage of Semantic Folding</a:t>
            </a:r>
            <a:endParaRPr/>
          </a:p>
        </p:txBody>
      </p: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106427" y="72916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>
                <a:solidFill>
                  <a:schemeClr val="dk1"/>
                </a:solidFill>
                <a:highlight>
                  <a:srgbClr val="FFFF00"/>
                </a:highlight>
              </a:rPr>
              <a:t>Grasping the meaning of words based on their given context</a:t>
            </a:r>
            <a:endParaRPr/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813" y="2562158"/>
            <a:ext cx="3997827" cy="209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Varshavsky, Saul (DI SW P&amp;O TA&amp;R AMS PRG STU)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2023-09-19T22:23:23Z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ace10de8-4f4e-4e09-bfe5-79aed444bcdf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  <property fmtid="{D5CDD505-2E9C-101B-9397-08002B2CF9AE}" pid="10" name="ContentTypeId">
    <vt:lpwstr>0x0101008577545E42F0B744937AD6B4A3236E40</vt:lpwstr>
  </property>
</Properties>
</file>